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86" r:id="rId4"/>
    <p:sldId id="260" r:id="rId5"/>
  </p:sldIdLst>
  <p:sldSz cx="12192000" cy="6858000"/>
  <p:notesSz cx="7104063" cy="10234613"/>
  <p:embeddedFontLst>
    <p:embeddedFont>
      <p:font typeface="华文新魏" pitchFamily="2" charset="-122"/>
      <p:regular r:id="rId7"/>
    </p:embeddedFont>
    <p:embeddedFont>
      <p:font typeface="华文行楷" pitchFamily="2" charset="-122"/>
      <p:regular r:id="rId8"/>
    </p:embeddedFont>
    <p:embeddedFont>
      <p:font typeface="Segoe UI" pitchFamily="34" charset="0"/>
      <p:regular r:id="rId9"/>
      <p:bold r:id="rId10"/>
      <p:italic r:id="rId11"/>
      <p:boldItalic r:id="rId12"/>
    </p:embeddedFont>
    <p:embeddedFont>
      <p:font typeface="等线" pitchFamily="2" charset="-122"/>
      <p:regular r:id="rId13"/>
      <p:bold r:id="rId14"/>
    </p:embeddedFont>
    <p:embeddedFont>
      <p:font typeface="Calibri Light" pitchFamily="34" charset="0"/>
      <p:regular r:id="rId15"/>
      <p: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FF7777"/>
    <a:srgbClr val="FF9999"/>
    <a:srgbClr val="A6A6A6"/>
    <a:srgbClr val="FF5F5F"/>
    <a:srgbClr val="947B62"/>
    <a:srgbClr val="BA7355"/>
    <a:srgbClr val="B6A491"/>
    <a:srgbClr val="D1AAB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987" autoAdjust="0"/>
    <p:restoredTop sz="94660"/>
  </p:normalViewPr>
  <p:slideViewPr>
    <p:cSldViewPr snapToGrid="0">
      <p:cViewPr varScale="1">
        <p:scale>
          <a:sx n="41" d="100"/>
          <a:sy n="41" d="100"/>
        </p:scale>
        <p:origin x="-114" y="-12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275B1-B7DF-41A7-B153-1EBF9141746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230F4-4597-4095-8C22-06D8FB8140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59569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230F4-4597-4095-8C22-06D8FB8140C9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13427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230F4-4597-4095-8C22-06D8FB8140C9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51723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230F4-4597-4095-8C22-06D8FB8140C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51723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230F4-4597-4095-8C22-06D8FB8140C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13019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43F0A6A9-A30A-488D-950C-3BEBE48521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34715" b="17404"/>
          <a:stretch/>
        </p:blipFill>
        <p:spPr>
          <a:xfrm flipH="1">
            <a:off x="-1" y="-55453"/>
            <a:ext cx="12221210" cy="42057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e955a6beebc8e2125725a80767c10c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684" y="4255476"/>
            <a:ext cx="2570556" cy="2602523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B3095F66-0FD6-4769-839D-7CD24C66AC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8460157" y="336306"/>
            <a:ext cx="3731842" cy="373184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3935" y="858415"/>
            <a:ext cx="8341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2019-2020</a:t>
            </a: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第二学期初中历史质量检测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7241" y="2780522"/>
            <a:ext cx="95545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b="1" dirty="0" smtClean="0">
                <a:latin typeface="华文新魏" pitchFamily="2" charset="-122"/>
                <a:ea typeface="华文新魏" pitchFamily="2" charset="-122"/>
              </a:rPr>
              <a:t>八年级下册第三、四单元</a:t>
            </a:r>
            <a:endParaRPr lang="zh-CN" altLang="en-US" sz="50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86401" y="3844210"/>
            <a:ext cx="45346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 smtClean="0">
                <a:latin typeface="华文新魏" pitchFamily="2" charset="-122"/>
                <a:ea typeface="华文新魏" pitchFamily="2" charset="-122"/>
              </a:rPr>
              <a:t>济南汇才学校  李永娟</a:t>
            </a:r>
            <a:endParaRPr lang="en-US" altLang="zh-CN" sz="3600" b="1" dirty="0" smtClean="0">
              <a:latin typeface="华文新魏" pitchFamily="2" charset="-122"/>
              <a:ea typeface="华文新魏" pitchFamily="2" charset="-122"/>
            </a:endParaRPr>
          </a:p>
          <a:p>
            <a:pPr algn="r">
              <a:lnSpc>
                <a:spcPct val="200000"/>
              </a:lnSpc>
            </a:pPr>
            <a:r>
              <a:rPr lang="en-US" altLang="zh-CN" sz="3600" b="1" dirty="0" smtClean="0">
                <a:latin typeface="华文新魏" pitchFamily="2" charset="-122"/>
                <a:ea typeface="华文新魏" pitchFamily="2" charset="-122"/>
              </a:rPr>
              <a:t>2020.4</a:t>
            </a:r>
            <a:endParaRPr lang="zh-CN" altLang="en-US" sz="3600" b="1" dirty="0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未标题-2">
            <a:extLst>
              <a:ext uri="{FF2B5EF4-FFF2-40B4-BE49-F238E27FC236}">
                <a16:creationId xmlns:a16="http://schemas.microsoft.com/office/drawing/2014/main" xmlns="" id="{9433A146-BCBE-434D-8545-7AD4D2D0CCE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7914139" cy="695579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261850" y="348602"/>
            <a:ext cx="1200329" cy="24561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 smtClean="0">
                <a:latin typeface="华文行楷" pitchFamily="2" charset="-122"/>
                <a:ea typeface="华文行楷" pitchFamily="2" charset="-122"/>
              </a:rPr>
              <a:t>目录</a:t>
            </a:r>
            <a:endParaRPr lang="zh-CN" altLang="en-US" sz="6600" b="1" dirty="0">
              <a:latin typeface="华文行楷" pitchFamily="2" charset="-122"/>
              <a:ea typeface="华文行楷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293524" y="1905324"/>
            <a:ext cx="4879340" cy="3464560"/>
            <a:chOff x="9722" y="1848"/>
            <a:chExt cx="7684" cy="5456"/>
          </a:xfrm>
        </p:grpSpPr>
        <p:grpSp>
          <p:nvGrpSpPr>
            <p:cNvPr id="16" name="组合 15"/>
            <p:cNvGrpSpPr/>
            <p:nvPr/>
          </p:nvGrpSpPr>
          <p:grpSpPr>
            <a:xfrm>
              <a:off x="9722" y="1848"/>
              <a:ext cx="6797" cy="1400"/>
              <a:chOff x="5408" y="1426"/>
              <a:chExt cx="6797" cy="1400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壹</a:t>
                </a: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6825" y="1608"/>
                <a:ext cx="5380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检测形式：闭卷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/>
            <p:cNvGrpSpPr/>
            <p:nvPr/>
          </p:nvGrpSpPr>
          <p:grpSpPr>
            <a:xfrm>
              <a:off x="9748" y="3876"/>
              <a:ext cx="7638" cy="1400"/>
              <a:chOff x="5408" y="1426"/>
              <a:chExt cx="7638" cy="1400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贰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6825" y="1608"/>
                <a:ext cx="6221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检测时间：</a:t>
                </a:r>
                <a:r>
                  <a:rPr lang="en-US" altLang="zh-CN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20</a:t>
                </a:r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分钟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组合 10"/>
            <p:cNvGrpSpPr/>
            <p:nvPr/>
          </p:nvGrpSpPr>
          <p:grpSpPr>
            <a:xfrm>
              <a:off x="9768" y="5904"/>
              <a:ext cx="7638" cy="1400"/>
              <a:chOff x="5408" y="1426"/>
              <a:chExt cx="7638" cy="1400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叁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6825" y="1608"/>
                <a:ext cx="6221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题量：</a:t>
                </a:r>
                <a:r>
                  <a:rPr lang="en-US" altLang="zh-CN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20</a:t>
                </a:r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个单选题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44F4AEB8-23FF-491A-8A02-ED964FDE77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59354" y="4786690"/>
            <a:ext cx="2032646" cy="235573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未标题-2">
            <a:extLst>
              <a:ext uri="{FF2B5EF4-FFF2-40B4-BE49-F238E27FC236}">
                <a16:creationId xmlns:a16="http://schemas.microsoft.com/office/drawing/2014/main" xmlns="" id="{9433A146-BCBE-434D-8545-7AD4D2D0CCE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7914139" cy="6955790"/>
          </a:xfrm>
          <a:prstGeom prst="rect">
            <a:avLst/>
          </a:prstGeom>
          <a:noFill/>
        </p:spPr>
      </p:pic>
      <p:sp>
        <p:nvSpPr>
          <p:cNvPr id="2" name="文本框 1"/>
          <p:cNvSpPr txBox="1"/>
          <p:nvPr/>
        </p:nvSpPr>
        <p:spPr>
          <a:xfrm>
            <a:off x="5261850" y="348602"/>
            <a:ext cx="1200329" cy="24561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 smtClean="0">
                <a:latin typeface="华文行楷" pitchFamily="2" charset="-122"/>
                <a:ea typeface="华文行楷" pitchFamily="2" charset="-122"/>
              </a:rPr>
              <a:t>步骤</a:t>
            </a:r>
            <a:endParaRPr lang="zh-CN" altLang="en-US" sz="6600" b="1" dirty="0">
              <a:latin typeface="华文行楷" pitchFamily="2" charset="-122"/>
              <a:ea typeface="华文行楷" pitchFamily="2" charset="-122"/>
            </a:endParaRPr>
          </a:p>
        </p:txBody>
      </p:sp>
      <p:grpSp>
        <p:nvGrpSpPr>
          <p:cNvPr id="3" name="组合 21"/>
          <p:cNvGrpSpPr/>
          <p:nvPr/>
        </p:nvGrpSpPr>
        <p:grpSpPr>
          <a:xfrm>
            <a:off x="6293524" y="1905324"/>
            <a:ext cx="5668321" cy="3464560"/>
            <a:chOff x="9722" y="1848"/>
            <a:chExt cx="8277" cy="5456"/>
          </a:xfrm>
        </p:grpSpPr>
        <p:grpSp>
          <p:nvGrpSpPr>
            <p:cNvPr id="5" name="组合 15"/>
            <p:cNvGrpSpPr/>
            <p:nvPr/>
          </p:nvGrpSpPr>
          <p:grpSpPr>
            <a:xfrm>
              <a:off x="9722" y="1848"/>
              <a:ext cx="5343" cy="1400"/>
              <a:chOff x="5408" y="1426"/>
              <a:chExt cx="5343" cy="1400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壹</a:t>
                </a: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6825" y="1608"/>
                <a:ext cx="3926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下载试题包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/>
            <p:cNvGrpSpPr/>
            <p:nvPr/>
          </p:nvGrpSpPr>
          <p:grpSpPr>
            <a:xfrm>
              <a:off x="9748" y="3876"/>
              <a:ext cx="8251" cy="1400"/>
              <a:chOff x="5408" y="1426"/>
              <a:chExt cx="8251" cy="1400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贰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6825" y="1608"/>
                <a:ext cx="6834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仔细审题，规范答题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10"/>
            <p:cNvGrpSpPr/>
            <p:nvPr/>
          </p:nvGrpSpPr>
          <p:grpSpPr>
            <a:xfrm>
              <a:off x="9768" y="5904"/>
              <a:ext cx="7754" cy="1400"/>
              <a:chOff x="5408" y="1426"/>
              <a:chExt cx="7754" cy="1400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08" y="1426"/>
                <a:ext cx="1745" cy="1400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C00000"/>
                    </a:solidFill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叁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6825" y="1608"/>
                <a:ext cx="6337" cy="10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600" b="1" dirty="0" smtClean="0">
                    <a:latin typeface="华文新魏" panose="02010800040101010101" pitchFamily="2" charset="-122"/>
                    <a:ea typeface="华文新魏" panose="02010800040101010101" pitchFamily="2" charset="-122"/>
                  </a:rPr>
                  <a:t>拍照上传给任课老师</a:t>
                </a:r>
                <a:endParaRPr lang="zh-CN" altLang="en-US" sz="3600" b="1" dirty="0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6825" y="1608"/>
                <a:ext cx="0" cy="1152"/>
              </a:xfrm>
              <a:prstGeom prst="line">
                <a:avLst/>
              </a:prstGeom>
              <a:ln>
                <a:solidFill>
                  <a:srgbClr val="555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44F4AEB8-23FF-491A-8A02-ED964FDE77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59354" y="4786690"/>
            <a:ext cx="2032646" cy="235573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66">
            <a:extLst>
              <a:ext uri="{FF2B5EF4-FFF2-40B4-BE49-F238E27FC236}">
                <a16:creationId xmlns:a16="http://schemas.microsoft.com/office/drawing/2014/main" xmlns="" id="{B2F85B00-2F45-4508-81B3-69098C3EC5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23398" y="1477400"/>
            <a:ext cx="2009776" cy="4383261"/>
          </a:xfrm>
          <a:prstGeom prst="rect">
            <a:avLst/>
          </a:prstGeom>
        </p:spPr>
      </p:pic>
      <p:sp>
        <p:nvSpPr>
          <p:cNvPr id="69" name="矩形 68">
            <a:extLst>
              <a:ext uri="{FF2B5EF4-FFF2-40B4-BE49-F238E27FC236}">
                <a16:creationId xmlns:a16="http://schemas.microsoft.com/office/drawing/2014/main" xmlns="" id="{BAA4A9DF-8EFE-40FA-92C5-955A3C46840C}"/>
              </a:ext>
            </a:extLst>
          </p:cNvPr>
          <p:cNvSpPr/>
          <p:nvPr/>
        </p:nvSpPr>
        <p:spPr>
          <a:xfrm>
            <a:off x="331598" y="1981138"/>
            <a:ext cx="89573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9600" b="1" dirty="0" smtClean="0">
                <a:solidFill>
                  <a:srgbClr val="1B2229"/>
                </a:solidFill>
                <a:latin typeface="华文新魏" pitchFamily="2" charset="-122"/>
                <a:ea typeface="华文新魏" pitchFamily="2" charset="-122"/>
                <a:cs typeface="Segoe UI" panose="020B0502040204020203" pitchFamily="34" charset="0"/>
              </a:rPr>
              <a:t>期待你的好成绩</a:t>
            </a:r>
            <a:endParaRPr lang="en-US" altLang="zh-CN" sz="9600" b="1" dirty="0">
              <a:solidFill>
                <a:srgbClr val="1B2229"/>
              </a:solidFill>
              <a:latin typeface="华文新魏" pitchFamily="2" charset="-122"/>
              <a:ea typeface="华文新魏" pitchFamily="2" charset="-122"/>
              <a:cs typeface="Segoe UI" panose="020B050204020402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8F46A982-D413-43E5-8C87-DAF5776BE1C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23379"/>
            <a:ext cx="3303416" cy="2534621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67</Words>
  <Application>Microsoft Office PowerPoint</Application>
  <PresentationFormat>自定义</PresentationFormat>
  <Paragraphs>23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宋体</vt:lpstr>
      <vt:lpstr>华文新魏</vt:lpstr>
      <vt:lpstr>华文行楷</vt:lpstr>
      <vt:lpstr>Segoe UI</vt:lpstr>
      <vt:lpstr>等线</vt:lpstr>
      <vt:lpstr>Calibri Light</vt:lpstr>
      <vt:lpstr>Calibri</vt:lpstr>
      <vt:lpstr>Office 主题</vt:lpstr>
      <vt:lpstr>幻灯片 1</vt:lpstr>
      <vt:lpstr>幻灯片 2</vt:lpstr>
      <vt:lpstr>幻灯片 3</vt:lpstr>
      <vt:lpstr>幻灯片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6</cp:revision>
  <dcterms:created xsi:type="dcterms:W3CDTF">2017-04-02T02:33:00Z</dcterms:created>
  <dcterms:modified xsi:type="dcterms:W3CDTF">2020-04-20T12:36:23Z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